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55868-353F-429E-A4B7-3B7E38E884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1FB0B-C557-4722-B99D-5C2753339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492BD-2EA3-4AD7-9377-9E31B727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8077F-FC55-49AF-AE03-5D43A9409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4A1FD-4135-4D9A-9119-B24CC946E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404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90BDE-BBD6-45AE-BCB9-DD4D372F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7A3D10-DE6A-45ED-9E28-07B728511C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B6D38-D008-43E8-8F64-C4962138E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1B254-14E6-4068-B2E6-15C7328C0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B54BA-F8AF-404E-85A4-8BED9AD86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28956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16E1FC-51F2-4D20-8A87-2EED60B100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5797B6-DDE3-40D4-BD1A-AE614B69B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14CDB-8329-4CE7-AC60-9E6FDF2EA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E0E30-F056-4719-AA74-C6128F195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A8A54-D2C3-43E3-9C8F-86059BF9B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96778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DED84-F241-4B8B-834E-F7C9BB298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0234B-7F94-4668-9629-C268284E1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3C610-32E9-4ED4-90D4-307586CA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07B05-B396-4AC0-B829-A40126EFE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358A8-0217-4322-9496-946708F6A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48495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9FC2B-AF74-41AA-83A9-7F1D785D2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1861C-C2C4-48D2-BDF1-F0D0FDA18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6376A-FC55-474C-A7A9-81E6C22EA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CE34E-FA7C-491B-B7CE-9A842AB7F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77D8A-924C-47FD-80D0-8CC8DF013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06653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9D66C-19BA-4C77-AB51-67236CFED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3895-9B1E-4EF7-8AC5-EA379CB37B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C6C16F-CEB0-4043-82FB-2DF767A104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F7062C-C9B5-4141-BD0D-78B4D0A9B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3C6A3-4E55-487D-9F8B-4DB05315A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4C628E-554A-4259-8B19-EAB22FA20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8777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1BA26-B58E-4C8C-9580-C8BD0509D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B1E83-B6F0-49AB-BFB0-9D8424536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AA0D1-BC53-4C34-BB29-4597A6F91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60D727-1890-4E91-85CE-8B3FC3A5C8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960CDD-9056-45E3-A54E-1C4DDA8DB1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91ADD0-900D-4B58-95DB-818923A1F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837F61-D2DD-47AB-9E19-60AC4A11A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B5622A-F43B-49BE-A6F5-EFB242D82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14347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F2E89-CBAE-4BD1-98CA-0D069D99D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0E39B6-7DD0-406F-8976-D78A4E12A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EDC10D-AF24-4DDD-A0F3-96963CAE8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99B56A-9517-40CC-ACD1-68CBFC2EE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19290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299CBC-1F07-4E98-BDD3-937AB8B85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1D7990-3F21-4CBD-AF38-AA064CD9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EE390-C11A-42D0-BC9B-A9111810D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90742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AEECD-97DB-431D-9E6B-28D83A268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89A8F-0E67-429C-A221-C5991FF9E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79CB5-40A3-444C-8C81-F6BFD52EE2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F43F5-2F85-417E-9B51-9093BE6FC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00E62C-266B-45DF-A33E-09C3D96A3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C94F00-9F42-4F2C-8D69-A34584B7B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94211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DE015-B57F-417B-8E9B-52BED33C7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EC2963-78F8-4B14-B106-D1A5EFE075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5ACD02-3FF1-4B9F-B9F4-169F458ACA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3ABA6-A523-40BE-AA78-BC86CD44D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92BD07-A1E4-4F13-8D7D-A98DD7B42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54578F-5E62-421B-987C-3B8FD9AE2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25522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185909-FEEA-4E72-8E63-675AC1CF5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7BF90-156B-43EC-9C97-345B08AAC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41C73-8F10-498B-90CD-3DE44ED55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F10CF-2972-4C41-94E0-ACFCD35262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300117-BDDD-4E97-850F-B2C2A2BE8B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7509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95E3DF-413B-4D1B-8774-C02923CF2E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1" t="18423" r="10231"/>
          <a:stretch/>
        </p:blipFill>
        <p:spPr>
          <a:xfrm>
            <a:off x="804768" y="3598684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9BF554-91FF-4256-9FD0-A190A24F4C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2" r="23188" b="10351"/>
          <a:stretch/>
        </p:blipFill>
        <p:spPr>
          <a:xfrm>
            <a:off x="1012159" y="666944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DA3081-358E-4855-9338-5D0493E114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09"/>
          <a:stretch/>
        </p:blipFill>
        <p:spPr>
          <a:xfrm>
            <a:off x="6096000" y="666944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2519388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9BF554-91FF-4256-9FD0-A190A24F4C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2" r="23188" b="10351"/>
          <a:stretch/>
        </p:blipFill>
        <p:spPr>
          <a:xfrm>
            <a:off x="1012159" y="666944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DA3081-358E-4855-9338-5D0493E114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09"/>
          <a:stretch/>
        </p:blipFill>
        <p:spPr>
          <a:xfrm>
            <a:off x="6140342" y="666941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562B99-488C-4902-BC66-AEF560920B29}"/>
              </a:ext>
            </a:extLst>
          </p:cNvPr>
          <p:cNvSpPr txBox="1"/>
          <p:nvPr/>
        </p:nvSpPr>
        <p:spPr>
          <a:xfrm>
            <a:off x="1012158" y="2870457"/>
            <a:ext cx="452487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chemeClr val="bg1"/>
                </a:solidFill>
              </a:rPr>
              <a:t>(a)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FCDEAC-402B-4DC8-AFD5-96A56A8499AB}"/>
              </a:ext>
            </a:extLst>
          </p:cNvPr>
          <p:cNvSpPr txBox="1"/>
          <p:nvPr/>
        </p:nvSpPr>
        <p:spPr>
          <a:xfrm>
            <a:off x="6095616" y="2870457"/>
            <a:ext cx="452487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chemeClr val="bg1"/>
                </a:solidFill>
              </a:rPr>
              <a:t>(b)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50921E-C3FE-42B1-B5AB-817D91E5C6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1" t="18423" r="10231"/>
          <a:stretch/>
        </p:blipFill>
        <p:spPr>
          <a:xfrm>
            <a:off x="1011775" y="3287594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7E83363-6B19-4180-BE52-B14AC7A72E85}"/>
              </a:ext>
            </a:extLst>
          </p:cNvPr>
          <p:cNvSpPr txBox="1"/>
          <p:nvPr/>
        </p:nvSpPr>
        <p:spPr>
          <a:xfrm>
            <a:off x="1012856" y="5462829"/>
            <a:ext cx="452487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chemeClr val="bg1"/>
                </a:solidFill>
              </a:rPr>
              <a:t>(c)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84952-47F0-438C-8ADD-4CE1FCEE60F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64" r="874" b="3747"/>
          <a:stretch/>
        </p:blipFill>
        <p:spPr>
          <a:xfrm>
            <a:off x="6140342" y="3285241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8253923-DEBB-4DD3-B6DE-87FEE3A86097}"/>
              </a:ext>
            </a:extLst>
          </p:cNvPr>
          <p:cNvSpPr txBox="1"/>
          <p:nvPr/>
        </p:nvSpPr>
        <p:spPr>
          <a:xfrm>
            <a:off x="6140342" y="5443185"/>
            <a:ext cx="452487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chemeClr val="bg1"/>
                </a:solidFill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1257885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12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 Junju</dc:creator>
  <cp:lastModifiedBy>Ng Junju</cp:lastModifiedBy>
  <cp:revision>4</cp:revision>
  <dcterms:created xsi:type="dcterms:W3CDTF">2019-01-17T15:06:46Z</dcterms:created>
  <dcterms:modified xsi:type="dcterms:W3CDTF">2019-01-17T15:20:57Z</dcterms:modified>
</cp:coreProperties>
</file>

<file path=docProps/thumbnail.jpeg>
</file>